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s-ES" smtClean="0"/>
              <a:t>10/30/2013</a:t>
            </a:fld>
            <a:endParaRPr lang="es-ES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Marcador de notas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E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s-ES" smtClean="0"/>
              <a:t>1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modificar el estilo de subtítulo del patrón</a:t>
            </a:r>
            <a:endParaRPr lang="es-E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 dirty="0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 dirty="0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 dirty="0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 dirty="0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 dirty="0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 dirty="0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 dirty="0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 dirty="0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 dirty="0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 dirty="0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 dirty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 dirty="0"/>
          </a:p>
        </p:txBody>
      </p:sp>
      <p:sp>
        <p:nvSpPr>
          <p:cNvPr id="3" name="Marcador de posición de imagen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" smtClean="0"/>
              <a:t>Haga clic en el icono para agregar una imagen</a:t>
            </a:r>
            <a:endParaRPr lang="es-ES" dirty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 dirty="0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 dirty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s-ES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